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168" userDrawn="1">
          <p15:clr>
            <a:srgbClr val="A4A3A4"/>
          </p15:clr>
        </p15:guide>
        <p15:guide id="2" pos="24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4490"/>
    <a:srgbClr val="053D81"/>
    <a:srgbClr val="064898"/>
    <a:srgbClr val="F95023"/>
    <a:srgbClr val="F84C1D"/>
    <a:srgbClr val="F9502D"/>
    <a:srgbClr val="03244D"/>
    <a:srgbClr val="06007A"/>
    <a:srgbClr val="0900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25" d="100"/>
          <a:sy n="125" d="100"/>
        </p:scale>
        <p:origin x="-1920" y="1086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g>
</file>

<file path=ppt/media/image2.JPG>
</file>

<file path=ppt/media/image3.jpe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14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461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006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332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97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07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150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713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684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187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868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DD9FF2-F67B-4FDD-BF30-F2D0AD2BA20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235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JPG"/><Relationship Id="rId7" Type="http://schemas.microsoft.com/office/2007/relationships/hdphoto" Target="../media/hdphoto1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1AE4EA14-443D-45C9-8EF1-86F3B887AE24}"/>
              </a:ext>
            </a:extLst>
          </p:cNvPr>
          <p:cNvSpPr/>
          <p:nvPr/>
        </p:nvSpPr>
        <p:spPr>
          <a:xfrm>
            <a:off x="2984159" y="6616718"/>
            <a:ext cx="3506456" cy="2812777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FBFB2726-FFD1-4E38-85ED-93A214489AC3}"/>
              </a:ext>
            </a:extLst>
          </p:cNvPr>
          <p:cNvSpPr/>
          <p:nvPr/>
        </p:nvSpPr>
        <p:spPr>
          <a:xfrm>
            <a:off x="1294" y="6604237"/>
            <a:ext cx="3170475" cy="2844858"/>
          </a:xfrm>
          <a:prstGeom prst="rect">
            <a:avLst/>
          </a:prstGeom>
          <a:blipFill dpi="0" rotWithShape="1">
            <a:blip r:embed="rId3"/>
            <a:srcRect/>
            <a:stretch>
              <a:fillRect l="-11876" r="-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56" name="Rectangle 2055">
            <a:extLst>
              <a:ext uri="{FF2B5EF4-FFF2-40B4-BE49-F238E27FC236}">
                <a16:creationId xmlns:a16="http://schemas.microsoft.com/office/drawing/2014/main" xmlns="" id="{D59704AC-C30E-458F-A66B-973EE10A7D2C}"/>
              </a:ext>
            </a:extLst>
          </p:cNvPr>
          <p:cNvSpPr/>
          <p:nvPr/>
        </p:nvSpPr>
        <p:spPr>
          <a:xfrm>
            <a:off x="0" y="9413580"/>
            <a:ext cx="7213600" cy="647305"/>
          </a:xfrm>
          <a:prstGeom prst="rect">
            <a:avLst/>
          </a:prstGeom>
          <a:solidFill>
            <a:srgbClr val="F950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BE0F20ED-F59A-4B6F-BDA7-94832609C1B9}"/>
              </a:ext>
            </a:extLst>
          </p:cNvPr>
          <p:cNvSpPr/>
          <p:nvPr/>
        </p:nvSpPr>
        <p:spPr>
          <a:xfrm rot="5400000">
            <a:off x="1022762" y="311386"/>
            <a:ext cx="2778190" cy="2140992"/>
          </a:xfrm>
          <a:prstGeom prst="rect">
            <a:avLst/>
          </a:prstGeom>
          <a:blipFill dpi="0" rotWithShape="1">
            <a:blip r:embed="rId4"/>
            <a:srcRect/>
            <a:stretch>
              <a:fillRect l="-1505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72AE86B2-5D6F-444A-9EF1-44B8B402C72E}"/>
              </a:ext>
            </a:extLst>
          </p:cNvPr>
          <p:cNvSpPr/>
          <p:nvPr/>
        </p:nvSpPr>
        <p:spPr>
          <a:xfrm>
            <a:off x="8116" y="-8616"/>
            <a:ext cx="1492065" cy="3188895"/>
          </a:xfrm>
          <a:prstGeom prst="rect">
            <a:avLst/>
          </a:prstGeom>
          <a:blipFill dpi="0" rotWithShape="1">
            <a:blip r:embed="rId5"/>
            <a:srcRect/>
            <a:stretch>
              <a:fillRect l="-14443" r="-1603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28306E54-97F1-46AB-900D-283B83583247}"/>
              </a:ext>
            </a:extLst>
          </p:cNvPr>
          <p:cNvSpPr/>
          <p:nvPr/>
        </p:nvSpPr>
        <p:spPr>
          <a:xfrm flipH="1">
            <a:off x="7865" y="2655471"/>
            <a:ext cx="5613116" cy="3942640"/>
          </a:xfrm>
          <a:prstGeom prst="rect">
            <a:avLst/>
          </a:prstGeom>
          <a:blipFill dpi="0"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 contrast="-20000"/>
                      </a14:imgEffect>
                    </a14:imgLayer>
                  </a14:imgProps>
                </a:ext>
              </a:extLst>
            </a:blip>
            <a:srcRect/>
            <a:stretch>
              <a:fillRect l="11586" t="-277" r="-11586" b="27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xmlns="" id="{B01446E6-6215-4218-9699-82EE83220653}"/>
              </a:ext>
            </a:extLst>
          </p:cNvPr>
          <p:cNvSpPr/>
          <p:nvPr/>
        </p:nvSpPr>
        <p:spPr>
          <a:xfrm>
            <a:off x="3095016" y="-7213"/>
            <a:ext cx="4681060" cy="10060533"/>
          </a:xfrm>
          <a:custGeom>
            <a:avLst/>
            <a:gdLst>
              <a:gd name="connsiteX0" fmla="*/ 0 w 4678017"/>
              <a:gd name="connsiteY0" fmla="*/ 0 h 10098156"/>
              <a:gd name="connsiteX1" fmla="*/ 0 w 4678017"/>
              <a:gd name="connsiteY1" fmla="*/ 2093843 h 10098156"/>
              <a:gd name="connsiteX2" fmla="*/ 3392556 w 4678017"/>
              <a:gd name="connsiteY2" fmla="*/ 10098156 h 10098156"/>
              <a:gd name="connsiteX3" fmla="*/ 4678017 w 4678017"/>
              <a:gd name="connsiteY3" fmla="*/ 10098156 h 10098156"/>
              <a:gd name="connsiteX4" fmla="*/ 4678017 w 4678017"/>
              <a:gd name="connsiteY4" fmla="*/ 26504 h 10098156"/>
              <a:gd name="connsiteX5" fmla="*/ 0 w 4678017"/>
              <a:gd name="connsiteY5" fmla="*/ 0 h 10098156"/>
              <a:gd name="connsiteX0" fmla="*/ 0 w 4678017"/>
              <a:gd name="connsiteY0" fmla="*/ 3266 h 10071652"/>
              <a:gd name="connsiteX1" fmla="*/ 0 w 4678017"/>
              <a:gd name="connsiteY1" fmla="*/ 2067339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0 w 4678017"/>
              <a:gd name="connsiteY1" fmla="*/ 2677613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31531 w 4678017"/>
              <a:gd name="connsiteY1" fmla="*/ 2698657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21020 w 4678017"/>
              <a:gd name="connsiteY1" fmla="*/ 2677614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3043 w 4681060"/>
              <a:gd name="connsiteY0" fmla="*/ 3266 h 10071652"/>
              <a:gd name="connsiteX1" fmla="*/ 0 w 4681060"/>
              <a:gd name="connsiteY1" fmla="*/ 2665570 h 10071652"/>
              <a:gd name="connsiteX2" fmla="*/ 3395599 w 4681060"/>
              <a:gd name="connsiteY2" fmla="*/ 10071652 h 10071652"/>
              <a:gd name="connsiteX3" fmla="*/ 4681060 w 4681060"/>
              <a:gd name="connsiteY3" fmla="*/ 10071652 h 10071652"/>
              <a:gd name="connsiteX4" fmla="*/ 4681060 w 4681060"/>
              <a:gd name="connsiteY4" fmla="*/ 0 h 10071652"/>
              <a:gd name="connsiteX5" fmla="*/ 3043 w 4681060"/>
              <a:gd name="connsiteY5" fmla="*/ 3266 h 10071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1060" h="10071652">
                <a:moveTo>
                  <a:pt x="3043" y="3266"/>
                </a:moveTo>
                <a:cubicBezTo>
                  <a:pt x="2029" y="890701"/>
                  <a:pt x="1014" y="1778135"/>
                  <a:pt x="0" y="2665570"/>
                </a:cubicBezTo>
                <a:lnTo>
                  <a:pt x="3395599" y="10071652"/>
                </a:lnTo>
                <a:lnTo>
                  <a:pt x="4681060" y="10071652"/>
                </a:lnTo>
                <a:lnTo>
                  <a:pt x="4681060" y="0"/>
                </a:lnTo>
                <a:lnTo>
                  <a:pt x="3043" y="3266"/>
                </a:lnTo>
                <a:close/>
              </a:path>
            </a:pathLst>
          </a:custGeom>
          <a:solidFill>
            <a:srgbClr val="0644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D300C346-9C37-4B74-A534-B7D44FE3B012}"/>
              </a:ext>
            </a:extLst>
          </p:cNvPr>
          <p:cNvPicPr/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088" y="169228"/>
            <a:ext cx="3886200" cy="1287780"/>
          </a:xfrm>
          <a:prstGeom prst="rect">
            <a:avLst/>
          </a:prstGeom>
        </p:spPr>
      </p:pic>
      <p:sp>
        <p:nvSpPr>
          <p:cNvPr id="27" name="Text Box 2">
            <a:extLst>
              <a:ext uri="{FF2B5EF4-FFF2-40B4-BE49-F238E27FC236}">
                <a16:creationId xmlns:a16="http://schemas.microsoft.com/office/drawing/2014/main" xmlns="" id="{C8B28646-2F8F-4968-89D0-9007BD4045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0850" y="1475663"/>
            <a:ext cx="4102100" cy="12284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600" dirty="0">
                <a:solidFill>
                  <a:srgbClr val="F84C1D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Looking for hands-on project experience?</a:t>
            </a:r>
            <a:endParaRPr lang="en-US" sz="1600" dirty="0">
              <a:solidFill>
                <a:srgbClr val="F84C1D"/>
              </a:solidFill>
              <a:effectLst/>
              <a:latin typeface="Agency FB" panose="020B0503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Text Box 2">
            <a:extLst>
              <a:ext uri="{FF2B5EF4-FFF2-40B4-BE49-F238E27FC236}">
                <a16:creationId xmlns:a16="http://schemas.microsoft.com/office/drawing/2014/main" xmlns="" id="{C9F50603-BDBD-45EE-A0C1-6A0D7F1C96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29328" y="2770977"/>
            <a:ext cx="3556000" cy="159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Collaborative learning 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nvironment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Circuit Design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3D printing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Robotics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CAD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 more!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Text Box 2">
            <a:extLst>
              <a:ext uri="{FF2B5EF4-FFF2-40B4-BE49-F238E27FC236}">
                <a16:creationId xmlns:a16="http://schemas.microsoft.com/office/drawing/2014/main" xmlns="" id="{B3693C67-4450-4ACD-9171-891383B465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70141" y="4415221"/>
            <a:ext cx="3092687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u="sng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past experience required</a:t>
            </a:r>
          </a:p>
        </p:txBody>
      </p:sp>
      <p:sp>
        <p:nvSpPr>
          <p:cNvPr id="30" name="Text Box 2">
            <a:extLst>
              <a:ext uri="{FF2B5EF4-FFF2-40B4-BE49-F238E27FC236}">
                <a16:creationId xmlns:a16="http://schemas.microsoft.com/office/drawing/2014/main" xmlns="" id="{7FED4A60-0F25-45A1-8D0E-8918D4548F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6221" y="4795156"/>
            <a:ext cx="2889250" cy="673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dirty="0">
                <a:solidFill>
                  <a:srgbClr val="F95023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Come join us: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xmlns="" id="{9A23C9A1-0681-461F-B984-B3B3C130ED4A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0" y="2655414"/>
            <a:ext cx="3095016" cy="0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xmlns="" id="{606A7987-6392-4E98-BA8D-D4907929EAFF}"/>
              </a:ext>
            </a:extLst>
          </p:cNvPr>
          <p:cNvCxnSpPr>
            <a:cxnSpLocks/>
          </p:cNvCxnSpPr>
          <p:nvPr/>
        </p:nvCxnSpPr>
        <p:spPr>
          <a:xfrm>
            <a:off x="1496520" y="-7213"/>
            <a:ext cx="0" cy="2662684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xmlns="" id="{5511BA81-78C0-4F94-BE42-4E513B65154E}"/>
              </a:ext>
            </a:extLst>
          </p:cNvPr>
          <p:cNvCxnSpPr>
            <a:cxnSpLocks/>
          </p:cNvCxnSpPr>
          <p:nvPr/>
        </p:nvCxnSpPr>
        <p:spPr>
          <a:xfrm>
            <a:off x="0" y="6589520"/>
            <a:ext cx="4899378" cy="0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xmlns="" id="{03068A6A-95FF-442B-A20E-DB7589C95D61}"/>
              </a:ext>
            </a:extLst>
          </p:cNvPr>
          <p:cNvCxnSpPr>
            <a:cxnSpLocks/>
          </p:cNvCxnSpPr>
          <p:nvPr/>
        </p:nvCxnSpPr>
        <p:spPr>
          <a:xfrm>
            <a:off x="3163904" y="6589520"/>
            <a:ext cx="0" cy="2885406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 Box 2">
            <a:extLst>
              <a:ext uri="{FF2B5EF4-FFF2-40B4-BE49-F238E27FC236}">
                <a16:creationId xmlns:a16="http://schemas.microsoft.com/office/drawing/2014/main" xmlns="" id="{E3209815-DE7E-4DFA-ADB6-DB851297A4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924" y="9412290"/>
            <a:ext cx="2131362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Website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http://sparc-auburn.github.io/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8" name="Text Box 2">
            <a:extLst>
              <a:ext uri="{FF2B5EF4-FFF2-40B4-BE49-F238E27FC236}">
                <a16:creationId xmlns:a16="http://schemas.microsoft.com/office/drawing/2014/main" xmlns="" id="{359A8AF8-92B9-4F01-9AA5-F158CA240C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08478" y="5420554"/>
            <a:ext cx="3176613" cy="374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200" dirty="0" smtClean="0">
                <a:solidFill>
                  <a:schemeClr val="bg1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Spring</a:t>
            </a:r>
            <a:r>
              <a:rPr lang="en-US" sz="2200" dirty="0" smtClean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2019 </a:t>
            </a:r>
            <a:r>
              <a:rPr lang="en-US" sz="22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Weekly Meetings:</a:t>
            </a:r>
          </a:p>
        </p:txBody>
      </p:sp>
      <p:sp>
        <p:nvSpPr>
          <p:cNvPr id="59" name="Text Box 2">
            <a:extLst>
              <a:ext uri="{FF2B5EF4-FFF2-40B4-BE49-F238E27FC236}">
                <a16:creationId xmlns:a16="http://schemas.microsoft.com/office/drawing/2014/main" xmlns="" id="{4769479F-CE49-42B6-B4B7-DD3C5E6047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15597" y="7154285"/>
            <a:ext cx="2195323" cy="833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dirty="0">
                <a:solidFill>
                  <a:srgbClr val="F95023"/>
                </a:solidFill>
                <a:latin typeface="Agency FB" panose="020B0503020202020204" pitchFamily="34" charset="0"/>
                <a:cs typeface="Times New Roman" panose="02020603050405020304" pitchFamily="18" charset="0"/>
              </a:rPr>
              <a:t>Lab Location:</a:t>
            </a: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Broun Hall 367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0" name="Text Box 2">
            <a:extLst>
              <a:ext uri="{FF2B5EF4-FFF2-40B4-BE49-F238E27FC236}">
                <a16:creationId xmlns:a16="http://schemas.microsoft.com/office/drawing/2014/main" xmlns="" id="{B4FB15DA-300B-49C4-A16E-F7872EED65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0108" y="5864150"/>
            <a:ext cx="2503380" cy="1346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>
              <a:lnSpc>
                <a:spcPct val="107000"/>
              </a:lnSpc>
            </a:pPr>
            <a:r>
              <a:rPr lang="en-US" sz="3200" dirty="0" smtClean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Tuesdays 6-7 PM</a:t>
            </a:r>
          </a:p>
          <a:p>
            <a:pPr algn="ctr">
              <a:lnSpc>
                <a:spcPct val="107000"/>
              </a:lnSpc>
            </a:pPr>
            <a:r>
              <a:rPr lang="en-US" sz="3200" smtClean="0">
                <a:solidFill>
                  <a:schemeClr val="bg1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Broun </a:t>
            </a:r>
            <a:r>
              <a:rPr lang="en-US" sz="3200" smtClean="0">
                <a:solidFill>
                  <a:schemeClr val="bg1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235</a:t>
            </a:r>
            <a:endParaRPr lang="en-US" sz="3200" dirty="0">
              <a:solidFill>
                <a:schemeClr val="bg1"/>
              </a:solidFill>
              <a:effectLst/>
              <a:latin typeface="Agency FB" panose="020B0503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051" name="Straight Connector 2050">
            <a:extLst>
              <a:ext uri="{FF2B5EF4-FFF2-40B4-BE49-F238E27FC236}">
                <a16:creationId xmlns:a16="http://schemas.microsoft.com/office/drawing/2014/main" xmlns="" id="{774CAB58-8723-4320-ABF5-48040D3C716F}"/>
              </a:ext>
            </a:extLst>
          </p:cNvPr>
          <p:cNvCxnSpPr>
            <a:stCxn id="21" idx="0"/>
            <a:endCxn id="21" idx="1"/>
          </p:cNvCxnSpPr>
          <p:nvPr/>
        </p:nvCxnSpPr>
        <p:spPr>
          <a:xfrm flipH="1">
            <a:off x="3095016" y="-3951"/>
            <a:ext cx="3043" cy="2659365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5" name="Straight Connector 2054">
            <a:extLst>
              <a:ext uri="{FF2B5EF4-FFF2-40B4-BE49-F238E27FC236}">
                <a16:creationId xmlns:a16="http://schemas.microsoft.com/office/drawing/2014/main" xmlns="" id="{C3FACA96-F074-41DC-88FE-FA309CA0C2FE}"/>
              </a:ext>
            </a:extLst>
          </p:cNvPr>
          <p:cNvCxnSpPr>
            <a:endCxn id="21" idx="2"/>
          </p:cNvCxnSpPr>
          <p:nvPr/>
        </p:nvCxnSpPr>
        <p:spPr>
          <a:xfrm>
            <a:off x="3091356" y="2654202"/>
            <a:ext cx="3399259" cy="7399118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Box 2">
            <a:extLst>
              <a:ext uri="{FF2B5EF4-FFF2-40B4-BE49-F238E27FC236}">
                <a16:creationId xmlns:a16="http://schemas.microsoft.com/office/drawing/2014/main" xmlns="" id="{2E1FD4DD-C8B6-4BB6-B01D-8BA16493D1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8957" y="9412290"/>
            <a:ext cx="1941320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Email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sparc.auburn@gmail.com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9" name="Text Box 2">
            <a:extLst>
              <a:ext uri="{FF2B5EF4-FFF2-40B4-BE49-F238E27FC236}">
                <a16:creationId xmlns:a16="http://schemas.microsoft.com/office/drawing/2014/main" xmlns="" id="{C0B9012D-D79B-474D-A996-1494442B2D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54315" y="9412290"/>
            <a:ext cx="2580275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Slack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https://sparc-auburn.slack.com/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634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202</TotalTime>
  <Words>54</Words>
  <Application>Microsoft Office PowerPoint</Application>
  <PresentationFormat>Custom</PresentationFormat>
  <Paragraphs>20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Castleberry</dc:creator>
  <cp:lastModifiedBy>Noah Niedzwiecki</cp:lastModifiedBy>
  <cp:revision>21</cp:revision>
  <dcterms:created xsi:type="dcterms:W3CDTF">2018-01-02T16:48:44Z</dcterms:created>
  <dcterms:modified xsi:type="dcterms:W3CDTF">2019-01-09T21:52:11Z</dcterms:modified>
</cp:coreProperties>
</file>

<file path=docProps/thumbnail.jpeg>
</file>